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  <p:sldId id="258" r:id="rId3"/>
  </p:sldIdLst>
  <p:sldSz cx="18288000" cy="10287000"/>
  <p:notesSz cx="6858000" cy="9144000"/>
  <p:embeddedFontLst>
    <p:embeddedFont>
      <p:font typeface="Buffalo" panose="020B0604020202020204" charset="0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erebri" panose="020B0604020202020204" charset="0"/>
      <p:regular r:id="rId9"/>
    </p:embeddedFont>
    <p:embeddedFont>
      <p:font typeface="Cerebri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49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859190" y="490790"/>
            <a:ext cx="12168522" cy="946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161"/>
              </a:lnSpc>
            </a:pPr>
            <a:endParaRPr dirty="0"/>
          </a:p>
          <a:p>
            <a:pPr algn="just">
              <a:lnSpc>
                <a:spcPts val="6161"/>
              </a:lnSpc>
            </a:pPr>
            <a:endParaRPr dirty="0"/>
          </a:p>
          <a:p>
            <a:pPr algn="just">
              <a:lnSpc>
                <a:spcPts val="6161"/>
              </a:lnSpc>
            </a:pPr>
            <a:r>
              <a:rPr lang="en-US" sz="3348" dirty="0">
                <a:solidFill>
                  <a:srgbClr val="FFB000"/>
                </a:solidFill>
                <a:latin typeface="Cerebri Bold"/>
              </a:rPr>
              <a:t>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Parcela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</a:t>
            </a:r>
            <a:r>
              <a:rPr lang="en-US" sz="3348" dirty="0">
                <a:solidFill>
                  <a:srgbClr val="FFFFFF"/>
                </a:solidFill>
                <a:latin typeface="Cerebri Bold"/>
              </a:rPr>
              <a:t>R$ 50,00</a:t>
            </a:r>
          </a:p>
          <a:p>
            <a:pPr algn="just">
              <a:lnSpc>
                <a:spcPts val="6161"/>
              </a:lnSpc>
            </a:pPr>
            <a:r>
              <a:rPr lang="en-US" sz="3348" dirty="0">
                <a:solidFill>
                  <a:srgbClr val="FFFFFF"/>
                </a:solidFill>
                <a:latin typeface="Cerebri Bold"/>
              </a:rPr>
              <a:t>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Troco</a:t>
            </a:r>
            <a:r>
              <a:rPr lang="en-US" sz="3348" dirty="0">
                <a:solidFill>
                  <a:srgbClr val="FFFFFF"/>
                </a:solidFill>
                <a:latin typeface="Cerebri Bold"/>
              </a:rPr>
              <a:t> R$ 100,00</a:t>
            </a:r>
          </a:p>
          <a:p>
            <a:pPr algn="just">
              <a:lnSpc>
                <a:spcPts val="6161"/>
              </a:lnSpc>
            </a:pPr>
            <a:r>
              <a:rPr lang="en-US" sz="3348" dirty="0">
                <a:solidFill>
                  <a:srgbClr val="FFFFFF"/>
                </a:solidFill>
                <a:latin typeface="Cerebri Bold"/>
              </a:rPr>
              <a:t> 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Link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Único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 ( 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Portabilidade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 e 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Refin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 da 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Portabilidade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)</a:t>
            </a:r>
          </a:p>
          <a:p>
            <a:pPr algn="just">
              <a:lnSpc>
                <a:spcPts val="6161"/>
              </a:lnSpc>
            </a:pPr>
            <a:r>
              <a:rPr lang="en-US" sz="3348" dirty="0">
                <a:solidFill>
                  <a:srgbClr val="FFFFFF"/>
                </a:solidFill>
                <a:latin typeface="Cerebri"/>
              </a:rPr>
              <a:t>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Averbação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ágil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</a:t>
            </a:r>
          </a:p>
          <a:p>
            <a:pPr algn="just">
              <a:lnSpc>
                <a:spcPts val="6161"/>
              </a:lnSpc>
            </a:pPr>
            <a:r>
              <a:rPr lang="en-US" sz="3348" dirty="0">
                <a:solidFill>
                  <a:srgbClr val="FFFFFF"/>
                </a:solidFill>
                <a:latin typeface="Cerebri Bold"/>
              </a:rPr>
              <a:t>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Reaproveitamento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da NU </a:t>
            </a:r>
            <a:r>
              <a:rPr lang="en-US" sz="3348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rebri" panose="020B0604020202020204" charset="0"/>
              </a:rPr>
              <a:t>(</a:t>
            </a:r>
            <a:r>
              <a:rPr lang="en-US" sz="3348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rebri" panose="020B0604020202020204" charset="0"/>
              </a:rPr>
              <a:t>Contrato</a:t>
            </a:r>
            <a:r>
              <a:rPr lang="en-US" sz="3348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rebri" panose="020B0604020202020204" charset="0"/>
              </a:rPr>
              <a:t> </a:t>
            </a:r>
            <a:r>
              <a:rPr lang="en-US" sz="3348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rebri" panose="020B0604020202020204" charset="0"/>
              </a:rPr>
              <a:t>não</a:t>
            </a:r>
            <a:r>
              <a:rPr lang="en-US" sz="3348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rebri" panose="020B0604020202020204" charset="0"/>
              </a:rPr>
              <a:t> </a:t>
            </a:r>
            <a:r>
              <a:rPr lang="en-US" sz="3348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rebri" panose="020B0604020202020204" charset="0"/>
              </a:rPr>
              <a:t>encontrado</a:t>
            </a:r>
            <a:r>
              <a:rPr lang="en-US" sz="3348" dirty="0">
                <a:solidFill>
                  <a:schemeClr val="bg1"/>
                </a:solidFill>
                <a:latin typeface="Cerebri Bold"/>
              </a:rPr>
              <a:t>)</a:t>
            </a:r>
            <a:endParaRPr lang="en-US" sz="3348" dirty="0">
              <a:solidFill>
                <a:srgbClr val="FFB000"/>
              </a:solidFill>
              <a:latin typeface="Cerebri Bold"/>
            </a:endParaRPr>
          </a:p>
          <a:p>
            <a:pPr algn="just">
              <a:lnSpc>
                <a:spcPts val="6161"/>
              </a:lnSpc>
            </a:pPr>
            <a:r>
              <a:rPr lang="en-US" sz="3348" dirty="0">
                <a:solidFill>
                  <a:srgbClr val="FFFFFF"/>
                </a:solidFill>
                <a:latin typeface="Cerebri Bold"/>
              </a:rPr>
              <a:t>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Ajuste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/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Tabelas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no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retorno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do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saldo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( 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Será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 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utilizado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 </a:t>
            </a:r>
          </a:p>
          <a:p>
            <a:pPr algn="just">
              <a:lnSpc>
                <a:spcPts val="6161"/>
              </a:lnSpc>
            </a:pPr>
            <a:r>
              <a:rPr lang="en-US" sz="3348" dirty="0">
                <a:solidFill>
                  <a:srgbClr val="FFFFFF"/>
                </a:solidFill>
                <a:latin typeface="Cerebri"/>
              </a:rPr>
              <a:t>o Link 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formalizado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 no 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envio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 para a CIP)</a:t>
            </a:r>
          </a:p>
          <a:p>
            <a:pPr algn="just">
              <a:lnSpc>
                <a:spcPts val="6161"/>
              </a:lnSpc>
            </a:pPr>
            <a:r>
              <a:rPr lang="en-US" sz="3348" dirty="0">
                <a:solidFill>
                  <a:srgbClr val="FFFFFF"/>
                </a:solidFill>
                <a:latin typeface="Cerebri Bold"/>
              </a:rPr>
              <a:t>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Redução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de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parcelas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no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refin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da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Portabilidade</a:t>
            </a:r>
            <a:endParaRPr lang="en-US" sz="3348" dirty="0">
              <a:solidFill>
                <a:srgbClr val="FFB000"/>
              </a:solidFill>
              <a:latin typeface="Cerebri Bold"/>
            </a:endParaRPr>
          </a:p>
          <a:p>
            <a:pPr algn="just">
              <a:lnSpc>
                <a:spcPts val="6161"/>
              </a:lnSpc>
            </a:pPr>
            <a:r>
              <a:rPr lang="en-US" sz="3348" dirty="0">
                <a:solidFill>
                  <a:srgbClr val="FFFFFF"/>
                </a:solidFill>
                <a:latin typeface="Cerebri"/>
              </a:rPr>
              <a:t> (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respeitando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 o 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troco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 de R$ 100,00)</a:t>
            </a:r>
          </a:p>
          <a:p>
            <a:pPr algn="just">
              <a:lnSpc>
                <a:spcPts val="6161"/>
              </a:lnSpc>
            </a:pPr>
            <a:r>
              <a:rPr lang="en-US" sz="3348" dirty="0">
                <a:solidFill>
                  <a:srgbClr val="FFFFFF"/>
                </a:solidFill>
                <a:latin typeface="Cerebri Bold"/>
              </a:rPr>
              <a:t>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Idade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até</a:t>
            </a:r>
            <a:r>
              <a:rPr lang="en-US" sz="3348">
                <a:solidFill>
                  <a:srgbClr val="FFB000"/>
                </a:solidFill>
                <a:latin typeface="Cerebri Bold"/>
              </a:rPr>
              <a:t> 73 </a:t>
            </a:r>
            <a:r>
              <a:rPr lang="en-US" sz="3348" dirty="0" err="1">
                <a:solidFill>
                  <a:srgbClr val="FFB000"/>
                </a:solidFill>
                <a:latin typeface="Cerebri Bold"/>
              </a:rPr>
              <a:t>anos</a:t>
            </a:r>
            <a:r>
              <a:rPr lang="en-US" sz="3348" dirty="0">
                <a:solidFill>
                  <a:srgbClr val="FFB000"/>
                </a:solidFill>
                <a:latin typeface="Cerebri Bold"/>
              </a:rPr>
              <a:t> 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11 meses 29 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dias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 no 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ato</a:t>
            </a:r>
            <a:r>
              <a:rPr lang="en-US" sz="3348" dirty="0">
                <a:solidFill>
                  <a:srgbClr val="FFFFFF"/>
                </a:solidFill>
                <a:latin typeface="Cerebri"/>
              </a:rPr>
              <a:t> da </a:t>
            </a:r>
            <a:r>
              <a:rPr lang="en-US" sz="3348" dirty="0" err="1">
                <a:solidFill>
                  <a:srgbClr val="FFFFFF"/>
                </a:solidFill>
                <a:latin typeface="Cerebri"/>
              </a:rPr>
              <a:t>contratação</a:t>
            </a:r>
            <a:endParaRPr lang="en-US" sz="3348" dirty="0">
              <a:solidFill>
                <a:srgbClr val="FFFFFF"/>
              </a:solidFill>
              <a:latin typeface="Cere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94802" y="335094"/>
            <a:ext cx="13046276" cy="1515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14"/>
              </a:lnSpc>
              <a:spcBef>
                <a:spcPct val="0"/>
              </a:spcBef>
            </a:pPr>
            <a:r>
              <a:rPr lang="en-US" sz="9010">
                <a:solidFill>
                  <a:srgbClr val="FFB000"/>
                </a:solidFill>
                <a:latin typeface="Buffalo"/>
              </a:rPr>
              <a:t>Facilidades Portabilidade Facta Financeira: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39622" b="9084"/>
          <a:stretch>
            <a:fillRect/>
          </a:stretch>
        </p:blipFill>
        <p:spPr>
          <a:xfrm>
            <a:off x="57151" y="761596"/>
            <a:ext cx="8248649" cy="952540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724351" y="4051868"/>
            <a:ext cx="2007359" cy="40450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88</Words>
  <Application>Microsoft Office PowerPoint</Application>
  <PresentationFormat>Personalizar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Cerebri Bold</vt:lpstr>
      <vt:lpstr>Arial</vt:lpstr>
      <vt:lpstr>Calibri</vt:lpstr>
      <vt:lpstr>Cerebri</vt:lpstr>
      <vt:lpstr>Buffalo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Facilidades Portabilidade Facta Financeira: * Parcela R$ 50 * Troco R$ 100 * Link Único ( Portabilidade e Refin da Portabilidade) * averbação ágil * Reaproveitamento da NU * Ajuste/ Tabelas no retorno do saldo * Redução de parcelas no refin da</dc:title>
  <dc:creator>facta</dc:creator>
  <cp:lastModifiedBy>diego pereira</cp:lastModifiedBy>
  <cp:revision>4</cp:revision>
  <dcterms:created xsi:type="dcterms:W3CDTF">2006-08-16T00:00:00Z</dcterms:created>
  <dcterms:modified xsi:type="dcterms:W3CDTF">2023-06-09T13:56:56Z</dcterms:modified>
  <dc:identifier>DAFgXfO4504</dc:identifier>
</cp:coreProperties>
</file>